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9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2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9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4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8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D3D2B-3C5B-44AE-B42A-38799B710F7A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AEE5-7589-42AD-AE8E-E718286A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7" y="11877"/>
            <a:ext cx="5843608" cy="2910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30" y="2734"/>
            <a:ext cx="3975241" cy="2910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529" y="2735"/>
            <a:ext cx="2223943" cy="2910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7" y="3044952"/>
            <a:ext cx="4367210" cy="3813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1" b="13321"/>
          <a:stretch/>
        </p:blipFill>
        <p:spPr>
          <a:xfrm>
            <a:off x="5596128" y="3024959"/>
            <a:ext cx="6585032" cy="38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692639" cy="3213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703" y="3310128"/>
            <a:ext cx="9251298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3" b="9999"/>
          <a:stretch/>
        </p:blipFill>
        <p:spPr>
          <a:xfrm>
            <a:off x="0" y="402958"/>
            <a:ext cx="5340096" cy="6230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4" y="411479"/>
            <a:ext cx="3048000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1479"/>
            <a:ext cx="3048000" cy="202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r="-246" b="13317"/>
          <a:stretch/>
        </p:blipFill>
        <p:spPr>
          <a:xfrm>
            <a:off x="5678424" y="2743198"/>
            <a:ext cx="6536630" cy="38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7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BSH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Stephanie (RNA/MK-MAT)</dc:creator>
  <cp:lastModifiedBy>Moore, Stephanie (RNA/MK-MAT)</cp:lastModifiedBy>
  <cp:revision>10</cp:revision>
  <dcterms:created xsi:type="dcterms:W3CDTF">2019-05-02T16:37:51Z</dcterms:created>
  <dcterms:modified xsi:type="dcterms:W3CDTF">2019-05-07T20:46:36Z</dcterms:modified>
</cp:coreProperties>
</file>